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Evangelism for Revitalization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Steve R. Parr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Begin with 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begins with a leader…</a:t>
            </a:r>
          </a:p>
          <a:p>
            <a:r>
              <a:rPr lang="en-US" sz="3200" dirty="0" smtClean="0"/>
              <a:t>Under the leadership of the Holy Spirit…</a:t>
            </a:r>
          </a:p>
          <a:p>
            <a:r>
              <a:rPr lang="en-US" sz="3200" dirty="0" smtClean="0"/>
              <a:t>Who will not give in to the temptation to make excuses…</a:t>
            </a:r>
          </a:p>
          <a:p>
            <a:r>
              <a:rPr lang="en-US" sz="3200" dirty="0" smtClean="0"/>
              <a:t>Who understands the one common quality of evangelistic churches and evangelistic leaders for which you find no exception…</a:t>
            </a:r>
          </a:p>
          <a:p>
            <a:r>
              <a:rPr lang="en-US" sz="3200" dirty="0" smtClean="0"/>
              <a:t>INTENTIONALITY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355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Begin with One and Begin to Build…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Bring someone on board…</a:t>
            </a:r>
          </a:p>
          <a:p>
            <a:r>
              <a:rPr lang="en-US" sz="2800" dirty="0" smtClean="0"/>
              <a:t>More than one if possible…</a:t>
            </a:r>
          </a:p>
          <a:p>
            <a:r>
              <a:rPr lang="en-US" sz="2800" dirty="0" smtClean="0"/>
              <a:t>Meet regularly…</a:t>
            </a:r>
          </a:p>
          <a:p>
            <a:r>
              <a:rPr lang="en-US" sz="2800" dirty="0" smtClean="0"/>
              <a:t>Pray…</a:t>
            </a:r>
          </a:p>
          <a:p>
            <a:r>
              <a:rPr lang="en-US" sz="2800" dirty="0" smtClean="0"/>
              <a:t>Dream…</a:t>
            </a:r>
          </a:p>
          <a:p>
            <a:r>
              <a:rPr lang="en-US" sz="2800" dirty="0" smtClean="0"/>
              <a:t>Plan…</a:t>
            </a:r>
          </a:p>
          <a:p>
            <a:r>
              <a:rPr lang="en-US" sz="2800" dirty="0" smtClean="0"/>
              <a:t>Execute…</a:t>
            </a:r>
          </a:p>
          <a:p>
            <a:r>
              <a:rPr lang="en-US" sz="2800" dirty="0" smtClean="0"/>
              <a:t>Build an </a:t>
            </a:r>
            <a:r>
              <a:rPr lang="en-US" sz="2800" dirty="0"/>
              <a:t>E</a:t>
            </a:r>
            <a:r>
              <a:rPr lang="en-US" sz="2800" dirty="0" smtClean="0"/>
              <a:t>vangelism </a:t>
            </a:r>
            <a:r>
              <a:rPr lang="en-US" sz="2800" dirty="0"/>
              <a:t>L</a:t>
            </a:r>
            <a:r>
              <a:rPr lang="en-US" sz="2800" dirty="0" smtClean="0"/>
              <a:t>eadership Team.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9639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Plug into the Power Source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Lead your congregation in constantly praying for lost people by name.</a:t>
            </a:r>
          </a:p>
          <a:p>
            <a:r>
              <a:rPr lang="en-US" sz="3200" dirty="0" smtClean="0"/>
              <a:t>Observe what is happening now and lead a transition.</a:t>
            </a:r>
          </a:p>
          <a:p>
            <a:r>
              <a:rPr lang="en-US" sz="3200" dirty="0" smtClean="0"/>
              <a:t>It cannot happen apart from God…</a:t>
            </a:r>
          </a:p>
          <a:p>
            <a:r>
              <a:rPr lang="en-US" sz="3200" dirty="0" smtClean="0"/>
              <a:t>You can engage anyone and everyone…</a:t>
            </a:r>
          </a:p>
          <a:p>
            <a:r>
              <a:rPr lang="en-US" sz="3200" dirty="0" smtClean="0"/>
              <a:t>It is the least that can be done and the most that can be done.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5673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Understand “Low Hanging Fruit”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Children…</a:t>
            </a:r>
          </a:p>
          <a:p>
            <a:r>
              <a:rPr lang="en-US" sz="3600" dirty="0" smtClean="0"/>
              <a:t>Students…</a:t>
            </a:r>
          </a:p>
          <a:p>
            <a:r>
              <a:rPr lang="en-US" sz="3600" dirty="0" smtClean="0"/>
              <a:t>Guests in your services…</a:t>
            </a:r>
          </a:p>
          <a:p>
            <a:r>
              <a:rPr lang="en-US" sz="3600" dirty="0" smtClean="0"/>
              <a:t>People in crisis…</a:t>
            </a:r>
          </a:p>
          <a:p>
            <a:r>
              <a:rPr lang="en-US" sz="3600" dirty="0" smtClean="0"/>
              <a:t>People in transition…</a:t>
            </a:r>
          </a:p>
          <a:p>
            <a:r>
              <a:rPr lang="en-US" sz="3600" dirty="0" smtClean="0"/>
              <a:t>Young Adults</a:t>
            </a:r>
          </a:p>
          <a:p>
            <a:r>
              <a:rPr lang="en-US" sz="3600" dirty="0" smtClean="0"/>
              <a:t>BE INTENTIONAL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530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 to the Number of Hooks in the Water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Invitations and Sunday Morning Experience</a:t>
            </a:r>
          </a:p>
          <a:p>
            <a:r>
              <a:rPr lang="en-US" sz="4000" dirty="0" smtClean="0"/>
              <a:t>Evangelism Equipping</a:t>
            </a:r>
          </a:p>
          <a:p>
            <a:r>
              <a:rPr lang="en-US" sz="4000" dirty="0" smtClean="0"/>
              <a:t>Equip Your Teams (Groups)</a:t>
            </a:r>
          </a:p>
          <a:p>
            <a:r>
              <a:rPr lang="en-US" sz="4000" dirty="0" smtClean="0"/>
              <a:t>Evangelistic Events</a:t>
            </a:r>
          </a:p>
          <a:p>
            <a:r>
              <a:rPr lang="en-US" sz="4000" dirty="0" smtClean="0"/>
              <a:t>Service and Community Missions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7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me on Twitter @</a:t>
            </a:r>
            <a:r>
              <a:rPr lang="en-US" dirty="0" err="1" smtClean="0"/>
              <a:t>steverparr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visit www.steveparr.net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569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</TotalTime>
  <Words>212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Thatch</vt:lpstr>
      <vt:lpstr>Evangelism for Revitalization</vt:lpstr>
      <vt:lpstr>Begin with One</vt:lpstr>
      <vt:lpstr>Begin with One and Begin to Build…</vt:lpstr>
      <vt:lpstr>Plug into the Power Source</vt:lpstr>
      <vt:lpstr>Understand “Low Hanging Fruit”</vt:lpstr>
      <vt:lpstr>Add to the Number of Hooks in the Water</vt:lpstr>
      <vt:lpstr>Follow me on Twitter @steverparr and visit www.steveparr.net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 for Revitalization</dc:title>
  <dc:creator>sparr</dc:creator>
  <cp:lastModifiedBy>Kris Hall</cp:lastModifiedBy>
  <cp:revision>3</cp:revision>
  <dcterms:created xsi:type="dcterms:W3CDTF">2015-02-11T18:16:26Z</dcterms:created>
  <dcterms:modified xsi:type="dcterms:W3CDTF">2015-02-24T15:10:34Z</dcterms:modified>
</cp:coreProperties>
</file>